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271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02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8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157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706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249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196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424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1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5A314-D469-45A6-B767-43A9882AFFB8}" type="datetimeFigureOut">
              <a:rPr lang="es-ES" smtClean="0"/>
              <a:t>08/12/2019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5D4C9-3B93-4815-86A9-60DD3AE355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059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734433" y="671198"/>
            <a:ext cx="10972800" cy="4924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Todo es bello en el hogar cuando hay amor nada lo podrá dañar cuando hay amor</a:t>
            </a:r>
            <a:endParaRPr lang="es-ES" sz="8000" dirty="0">
              <a:latin typeface="Helvetica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466" y="5889812"/>
            <a:ext cx="969534" cy="96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5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734433" y="55645"/>
            <a:ext cx="10972800" cy="61555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paz y gozo se hallarán fuerzas se restaurarán y el Señor será el </a:t>
            </a:r>
            <a:r>
              <a:rPr lang="es-ES" sz="8000" dirty="0" smtClean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guardián </a:t>
            </a: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cuando </a:t>
            </a:r>
            <a:r>
              <a:rPr lang="es-ES" sz="800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hay </a:t>
            </a:r>
            <a:r>
              <a:rPr lang="es-ES" sz="8000" smtClean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amor</a:t>
            </a:r>
            <a:endParaRPr lang="es-ES" sz="8000" dirty="0">
              <a:latin typeface="Helvetica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466" y="5889812"/>
            <a:ext cx="969534" cy="96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3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734433" y="671198"/>
            <a:ext cx="10972800" cy="4924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Con amor, con amor. Todo es bello en derredor; cuando hay amor.</a:t>
            </a:r>
            <a:endParaRPr lang="es-ES" sz="8000" dirty="0">
              <a:latin typeface="Helvetica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466" y="5889812"/>
            <a:ext cx="969534" cy="96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29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734433" y="671198"/>
            <a:ext cx="10972800" cy="4924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Mi Jesús te ruego hoy más de ese amor ya que tuyo siempre soy dame ese amor</a:t>
            </a:r>
            <a:endParaRPr lang="es-ES" sz="8000" dirty="0">
              <a:latin typeface="Helvetica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466" y="5889812"/>
            <a:ext cx="969534" cy="96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87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734433" y="671198"/>
            <a:ext cx="10972800" cy="4924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S" sz="8000" dirty="0">
                <a:solidFill>
                  <a:srgbClr val="000000"/>
                </a:solidFill>
                <a:latin typeface="Helvetica" pitchFamily="2" charset="0"/>
                <a:cs typeface="Courier New" panose="02070309020205020404" pitchFamily="49" charset="0"/>
              </a:rPr>
              <a:t>Los que tienes en tu grey siempre andan en tu ley y te honran como rey por tu gran amor</a:t>
            </a:r>
            <a:endParaRPr lang="es-ES" sz="8000" dirty="0">
              <a:latin typeface="Helvetica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466" y="5889812"/>
            <a:ext cx="969534" cy="96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4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 Letra</Template>
  <TotalTime>2</TotalTime>
  <Words>86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Oliver Montalván Morales</dc:creator>
  <cp:lastModifiedBy>Oliver Montalván Morales</cp:lastModifiedBy>
  <cp:revision>1</cp:revision>
  <dcterms:created xsi:type="dcterms:W3CDTF">2019-12-08T19:39:04Z</dcterms:created>
  <dcterms:modified xsi:type="dcterms:W3CDTF">2019-12-08T19:41:50Z</dcterms:modified>
</cp:coreProperties>
</file>